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3AD7E-64DD-40D5-813E-9DF96364EAB4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F0D92-3FA7-43FC-B0CD-403C5B9E30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818B27D-1533-4644-ACAD-DADC46034AE5}" type="datetime1">
              <a:rPr lang="en-US" smtClean="0"/>
              <a:t>4/15/2020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93E80A-4EC0-4868-904C-8DDD9CC122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DFCE6-4FCE-428D-BBB9-E080172BC96D}" type="datetime1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E80A-4EC0-4868-904C-8DDD9CC12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E43CD0D-2A2F-49DA-A2D4-F045D4BEA75A}" type="datetime1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93E80A-4EC0-4868-904C-8DDD9CC122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894F-D24F-424B-AC76-BC4575782EA5}" type="datetime1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93E80A-4EC0-4868-904C-8DDD9CC122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653A-1C19-4E9F-8D81-3F7D22761A9B}" type="datetime1">
              <a:rPr lang="en-US" smtClean="0"/>
              <a:t>4/15/2020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D93E80A-4EC0-4868-904C-8DDD9CC1226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DDB1538-CAE7-48C0-9566-6B84FF59AB9F}" type="datetime1">
              <a:rPr lang="en-US" smtClean="0"/>
              <a:t>4/15/2020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93E80A-4EC0-4868-904C-8DDD9CC1226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1BB5515-AA3B-4BAD-9FDA-DD7DCE740F54}" type="datetime1">
              <a:rPr lang="en-US" smtClean="0"/>
              <a:t>4/15/2020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93E80A-4EC0-4868-904C-8DDD9CC1226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7030-3F68-452D-A880-7DD7237546A9}" type="datetime1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93E80A-4EC0-4868-904C-8DDD9CC12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8417-D903-43A8-AC80-8DD61AFA7F84}" type="datetime1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93E80A-4EC0-4868-904C-8DDD9CC122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E662-28BA-4946-AC5A-CAF9C218D7D7}" type="datetime1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93E80A-4EC0-4868-904C-8DDD9CC1226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9E0914E-1629-4E72-B3D7-AF296E983B7F}" type="datetime1">
              <a:rPr lang="en-US" smtClean="0"/>
              <a:t>4/15/2020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D93E80A-4EC0-4868-904C-8DDD9CC1226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F26BB3-9CFC-4C8C-9621-4ABBB01CC310}" type="datetime1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93E80A-4EC0-4868-904C-8DDD9CC122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8794" y="3500438"/>
            <a:ext cx="6477000" cy="1828800"/>
          </a:xfrm>
        </p:spPr>
        <p:txBody>
          <a:bodyPr/>
          <a:lstStyle/>
          <a:p>
            <a:pPr algn="ctr"/>
            <a:r>
              <a:rPr lang="sr-Cyrl-RS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 Зависне величине</a:t>
            </a:r>
            <a:br>
              <a:rPr lang="sr-Cyrl-RS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sr-Cyrl-RS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- систематизација -</a:t>
            </a:r>
            <a:endParaRPr lang="en-US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rgbClr val="C00000"/>
                </a:solidFill>
              </a:rPr>
              <a:t>16.04.2020.                                          7. разред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 descr="e17aed6f39f80a98fe0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0"/>
            <a:ext cx="5572164" cy="37147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 advTm="1500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57166"/>
            <a:ext cx="8317070" cy="63579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   Поштовани ученици,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На данашњем часу поновићемо </a:t>
            </a:r>
            <a:r>
              <a:rPr lang="sr-Cyrl-RS" i="1" dirty="0" smtClean="0"/>
              <a:t>Зависне величине</a:t>
            </a:r>
          </a:p>
          <a:p>
            <a:pPr>
              <a:buNone/>
            </a:pPr>
            <a:r>
              <a:rPr lang="sr-Cyrl-RS" dirty="0" smtClean="0"/>
              <a:t>кроз задатке за вежбање које сам припремила за </a:t>
            </a:r>
          </a:p>
          <a:p>
            <a:pPr>
              <a:buNone/>
            </a:pPr>
            <a:r>
              <a:rPr lang="sr-Cyrl-RS" dirty="0" smtClean="0"/>
              <a:t>вас.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b="1" u="sng" dirty="0" smtClean="0">
                <a:solidFill>
                  <a:srgbClr val="002060"/>
                </a:solidFill>
              </a:rPr>
              <a:t>Задатак 1: </a:t>
            </a:r>
            <a:r>
              <a:rPr lang="sr-Cyrl-RS" dirty="0" smtClean="0"/>
              <a:t>Нацртај график функције                           </a:t>
            </a:r>
          </a:p>
          <a:p>
            <a:pPr>
              <a:buNone/>
            </a:pPr>
            <a:r>
              <a:rPr lang="sr-Cyrl-RS" dirty="0" smtClean="0"/>
              <a:t>и</a:t>
            </a:r>
            <a:r>
              <a:rPr lang="sr-Cyrl-RS" dirty="0" smtClean="0"/>
              <a:t> провери да ли тачка              припада графику.</a:t>
            </a:r>
            <a:endParaRPr lang="en-US" dirty="0"/>
          </a:p>
        </p:txBody>
      </p:sp>
      <p:pic>
        <p:nvPicPr>
          <p:cNvPr id="4" name="Picture 3" descr="7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3857629"/>
            <a:ext cx="1785950" cy="819034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5" name="Picture 4" descr="7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4643446"/>
            <a:ext cx="877893" cy="500066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sp>
        <p:nvSpPr>
          <p:cNvPr id="6" name="Chevron 5"/>
          <p:cNvSpPr/>
          <p:nvPr/>
        </p:nvSpPr>
        <p:spPr>
          <a:xfrm>
            <a:off x="714348" y="500042"/>
            <a:ext cx="500066" cy="214314"/>
          </a:xfrm>
          <a:prstGeom prst="chevr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500694" y="5929330"/>
            <a:ext cx="2643206" cy="28575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000760" y="6143644"/>
            <a:ext cx="2643206" cy="28575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93E80A-4EC0-4868-904C-8DDD9CC1226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 spd="slow" advTm="1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285728"/>
            <a:ext cx="8358246" cy="63579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b="1" u="sng" dirty="0" smtClean="0">
                <a:solidFill>
                  <a:srgbClr val="002060"/>
                </a:solidFill>
              </a:rPr>
              <a:t>Задатак 2</a:t>
            </a:r>
            <a:r>
              <a:rPr lang="sr-Cyrl-RS" dirty="0" smtClean="0"/>
              <a:t>: За 8 метара платна треба платити </a:t>
            </a:r>
          </a:p>
          <a:p>
            <a:pPr>
              <a:buNone/>
            </a:pPr>
            <a:r>
              <a:rPr lang="sr-Cyrl-RS" dirty="0" smtClean="0"/>
              <a:t>1280 динара. 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  </a:t>
            </a:r>
            <a:r>
              <a:rPr lang="sr-Cyrl-RS" b="1" dirty="0" smtClean="0">
                <a:solidFill>
                  <a:srgbClr val="00B050"/>
                </a:solidFill>
              </a:rPr>
              <a:t>а)</a:t>
            </a:r>
            <a:r>
              <a:rPr lang="sr-Cyrl-RS" dirty="0" smtClean="0"/>
              <a:t> Колико кошта 12 метара платна?</a:t>
            </a:r>
          </a:p>
          <a:p>
            <a:pPr>
              <a:buNone/>
            </a:pPr>
            <a:r>
              <a:rPr lang="sr-Cyrl-RS" b="1" dirty="0" smtClean="0">
                <a:solidFill>
                  <a:srgbClr val="00B050"/>
                </a:solidFill>
              </a:rPr>
              <a:t> </a:t>
            </a:r>
            <a:r>
              <a:rPr lang="sr-Cyrl-RS" b="1" dirty="0" smtClean="0">
                <a:solidFill>
                  <a:srgbClr val="00B050"/>
                </a:solidFill>
              </a:rPr>
              <a:t>     б) </a:t>
            </a:r>
            <a:r>
              <a:rPr lang="sr-Cyrl-RS" dirty="0" smtClean="0"/>
              <a:t>Колико се метара платна може купити за 400 динара?</a:t>
            </a: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b="1" u="sng" dirty="0" smtClean="0">
                <a:solidFill>
                  <a:srgbClr val="002060"/>
                </a:solidFill>
              </a:rPr>
              <a:t>Задатак 3: </a:t>
            </a:r>
            <a:r>
              <a:rPr lang="sr-Cyrl-RS" dirty="0" smtClean="0"/>
              <a:t>Један посао 12 радника уради за 35 </a:t>
            </a:r>
          </a:p>
          <a:p>
            <a:pPr>
              <a:buNone/>
            </a:pPr>
            <a:r>
              <a:rPr lang="sr-Cyrl-RS" dirty="0" smtClean="0"/>
              <a:t>дана. </a:t>
            </a:r>
            <a:endParaRPr lang="sr-Cyrl-RS" dirty="0" smtClean="0"/>
          </a:p>
          <a:p>
            <a:pPr>
              <a:buNone/>
            </a:pPr>
            <a:r>
              <a:rPr lang="sr-Cyrl-RS" dirty="0" smtClean="0"/>
              <a:t>      </a:t>
            </a:r>
            <a:r>
              <a:rPr lang="sr-Cyrl-RS" b="1" dirty="0" smtClean="0">
                <a:solidFill>
                  <a:srgbClr val="00B050"/>
                </a:solidFill>
              </a:rPr>
              <a:t>а)</a:t>
            </a:r>
            <a:r>
              <a:rPr lang="sr-Cyrl-RS" dirty="0" smtClean="0"/>
              <a:t> За колико дана би тај посао урадило 14   радника?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 </a:t>
            </a:r>
            <a:r>
              <a:rPr lang="sr-Cyrl-RS" b="1" dirty="0" smtClean="0">
                <a:solidFill>
                  <a:srgbClr val="00B050"/>
                </a:solidFill>
              </a:rPr>
              <a:t>б) </a:t>
            </a:r>
            <a:r>
              <a:rPr lang="sr-Cyrl-RS" dirty="0" smtClean="0"/>
              <a:t>Колико радника треба да се тај посао заврши за 15 дана?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500694" y="6072206"/>
            <a:ext cx="2643206" cy="28575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143636" y="6286520"/>
            <a:ext cx="2643206" cy="28575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93E80A-4EC0-4868-904C-8DDD9CC1226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 spd="slow" advTm="15000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214290"/>
            <a:ext cx="8429684" cy="63579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sr-Cyrl-RS" b="1" u="sng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b="1" u="sng" dirty="0" smtClean="0">
                <a:solidFill>
                  <a:srgbClr val="002060"/>
                </a:solidFill>
              </a:rPr>
              <a:t>Задатак 4:</a:t>
            </a:r>
            <a:r>
              <a:rPr lang="sr-Cyrl-RS" dirty="0" smtClean="0"/>
              <a:t> Обим троугла је 84 </a:t>
            </a:r>
            <a:r>
              <a:rPr lang="sr-Latn-RS" dirty="0" smtClean="0"/>
              <a:t>cm</a:t>
            </a:r>
            <a:r>
              <a:rPr lang="sr-Cyrl-RS" dirty="0" smtClean="0"/>
              <a:t>. Израчунати </a:t>
            </a:r>
          </a:p>
          <a:p>
            <a:pPr>
              <a:buNone/>
            </a:pPr>
            <a:r>
              <a:rPr lang="sr-Cyrl-RS" dirty="0" smtClean="0"/>
              <a:t>дужине његових страница ако се оне односе као </a:t>
            </a:r>
          </a:p>
          <a:p>
            <a:pPr>
              <a:buNone/>
            </a:pPr>
            <a:r>
              <a:rPr lang="sr-Cyrl-RS" dirty="0" smtClean="0"/>
              <a:t>5 : 7 : 9.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i="1" dirty="0" smtClean="0"/>
              <a:t>         </a:t>
            </a:r>
            <a:r>
              <a:rPr lang="sr-Cyrl-RS" dirty="0" smtClean="0"/>
              <a:t>Задатке за вежбање</a:t>
            </a:r>
            <a:r>
              <a:rPr lang="sr-Cyrl-RS" i="1" dirty="0" smtClean="0"/>
              <a:t> </a:t>
            </a:r>
            <a:r>
              <a:rPr lang="sr-Cyrl-RS" i="1" u="sng" dirty="0" smtClean="0">
                <a:solidFill>
                  <a:srgbClr val="C00000"/>
                </a:solidFill>
              </a:rPr>
              <a:t>не треба</a:t>
            </a:r>
            <a:r>
              <a:rPr lang="sr-Cyrl-RS" i="1" dirty="0" smtClean="0">
                <a:solidFill>
                  <a:srgbClr val="C00000"/>
                </a:solidFill>
              </a:rPr>
              <a:t>  </a:t>
            </a:r>
            <a:r>
              <a:rPr lang="sr-Cyrl-RS" dirty="0" smtClean="0"/>
              <a:t>да шаљете као </a:t>
            </a:r>
          </a:p>
          <a:p>
            <a:pPr>
              <a:buNone/>
            </a:pPr>
            <a:endParaRPr lang="sr-Cyrl-RS" i="1" dirty="0" smtClean="0"/>
          </a:p>
          <a:p>
            <a:pPr>
              <a:buNone/>
            </a:pPr>
            <a:r>
              <a:rPr lang="sr-Cyrl-RS" dirty="0" smtClean="0"/>
              <a:t>о</a:t>
            </a:r>
            <a:r>
              <a:rPr lang="sr-Cyrl-RS" dirty="0" smtClean="0"/>
              <a:t>дговор, радите темпом који вама одговара и 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немојте журити.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hevron 3"/>
          <p:cNvSpPr/>
          <p:nvPr/>
        </p:nvSpPr>
        <p:spPr>
          <a:xfrm>
            <a:off x="500034" y="3000372"/>
            <a:ext cx="642942" cy="285752"/>
          </a:xfrm>
          <a:prstGeom prst="chevron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857884" y="5929330"/>
            <a:ext cx="2357454" cy="35719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214942" y="5643578"/>
            <a:ext cx="2357454" cy="35719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93E80A-4EC0-4868-904C-8DDD9CC1226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 spd="slow" advTm="16000"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285728"/>
            <a:ext cx="8501122" cy="64294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</a:t>
            </a:r>
            <a:r>
              <a:rPr lang="sr-Cyrl-RS" b="1" i="1" dirty="0" smtClean="0">
                <a:solidFill>
                  <a:srgbClr val="C00000"/>
                </a:solidFill>
              </a:rPr>
              <a:t>Желим вам срећан предстојећи празник,</a:t>
            </a:r>
          </a:p>
          <a:p>
            <a:pPr>
              <a:buNone/>
            </a:pPr>
            <a:endParaRPr lang="sr-Cyrl-RS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sr-Cyrl-RS" b="1" i="1" dirty="0" smtClean="0">
                <a:solidFill>
                  <a:srgbClr val="C00000"/>
                </a:solidFill>
              </a:rPr>
              <a:t>                          </a:t>
            </a:r>
            <a:r>
              <a:rPr lang="sr-Cyrl-RS" b="1" i="1" smtClean="0">
                <a:solidFill>
                  <a:srgbClr val="C00000"/>
                </a:solidFill>
              </a:rPr>
              <a:t>Христос васкрсе</a:t>
            </a:r>
            <a:r>
              <a:rPr lang="sr-Cyrl-RS" b="1" i="1" dirty="0" smtClean="0">
                <a:solidFill>
                  <a:srgbClr val="C00000"/>
                </a:solidFill>
              </a:rPr>
              <a:t>!</a:t>
            </a:r>
          </a:p>
          <a:p>
            <a:pPr>
              <a:buNone/>
            </a:pPr>
            <a:endParaRPr lang="sr-Cyrl-RS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Останите здрави,</a:t>
            </a:r>
          </a:p>
          <a:p>
            <a:pPr>
              <a:buNone/>
            </a:pP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в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есели, насмејани </a:t>
            </a:r>
          </a:p>
          <a:p>
            <a:pPr>
              <a:buNone/>
            </a:pP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 расположени! </a:t>
            </a:r>
          </a:p>
          <a:p>
            <a:pPr>
              <a:buNone/>
            </a:pPr>
            <a:endParaRPr lang="sr-Cyrl-R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sr-Cyrl-RS" i="1" dirty="0" smtClean="0">
                <a:solidFill>
                  <a:srgbClr val="C00000"/>
                </a:solidFill>
              </a:rPr>
              <a:t>Срдачан поздрав, наставница Марија Јеремић</a:t>
            </a:r>
          </a:p>
        </p:txBody>
      </p:sp>
      <p:pic>
        <p:nvPicPr>
          <p:cNvPr id="4" name="Picture 3" descr="uskrsnja-ja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2285992"/>
            <a:ext cx="4877255" cy="34242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Heart 4"/>
          <p:cNvSpPr/>
          <p:nvPr/>
        </p:nvSpPr>
        <p:spPr>
          <a:xfrm>
            <a:off x="1571604" y="4714884"/>
            <a:ext cx="1143008" cy="928694"/>
          </a:xfrm>
          <a:prstGeom prst="hear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93E80A-4EC0-4868-904C-8DDD9CC12268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 spd="slow" advTm="20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</TotalTime>
  <Words>192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   Зависне величине - систематизација -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Зависне величине - систематизација -</dc:title>
  <dc:creator>Marija</dc:creator>
  <cp:lastModifiedBy>Marija</cp:lastModifiedBy>
  <cp:revision>4</cp:revision>
  <dcterms:created xsi:type="dcterms:W3CDTF">2020-04-15T17:22:09Z</dcterms:created>
  <dcterms:modified xsi:type="dcterms:W3CDTF">2020-04-15T17:55:14Z</dcterms:modified>
</cp:coreProperties>
</file>